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sldIdLst>
    <p:sldId id="258" r:id="rId2"/>
    <p:sldId id="266" r:id="rId3"/>
    <p:sldId id="259" r:id="rId4"/>
    <p:sldId id="267" r:id="rId5"/>
    <p:sldId id="268" r:id="rId6"/>
    <p:sldId id="273" r:id="rId7"/>
    <p:sldId id="274" r:id="rId8"/>
    <p:sldId id="275" r:id="rId9"/>
    <p:sldId id="276" r:id="rId10"/>
    <p:sldId id="277" r:id="rId11"/>
    <p:sldId id="278" r:id="rId12"/>
    <p:sldId id="287" r:id="rId13"/>
    <p:sldId id="288" r:id="rId14"/>
    <p:sldId id="281" r:id="rId15"/>
    <p:sldId id="282" r:id="rId16"/>
    <p:sldId id="283" r:id="rId17"/>
    <p:sldId id="284" r:id="rId18"/>
    <p:sldId id="289" r:id="rId19"/>
    <p:sldId id="29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31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571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705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400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7039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897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54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17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525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69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92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26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957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03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964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711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07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2571" y="652191"/>
            <a:ext cx="10108019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8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我要順從主命令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It May Not Be On the Mountain’s Height 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684086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雖然當過凄清路途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-chin lo-to,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有主與我相同行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sa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Savior, if Thou wilt be my guide,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’ dark and rugged the way,</a:t>
            </a:r>
          </a:p>
        </p:txBody>
      </p:sp>
    </p:spTree>
    <p:extLst>
      <p:ext uri="{BB962C8B-B14F-4D97-AF65-F5344CB8AC3E}">
        <p14:creationId xmlns:p14="http://schemas.microsoft.com/office/powerpoint/2010/main" val="3714393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2269" y="637592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救主派我做什麼工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我願趁命令來行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beng-leng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lai-kia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voice shall echo the message sweet,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say what you want me to say.</a:t>
            </a:r>
          </a:p>
        </p:txBody>
      </p:sp>
    </p:spTree>
    <p:extLst>
      <p:ext uri="{BB962C8B-B14F-4D97-AF65-F5344CB8AC3E}">
        <p14:creationId xmlns:p14="http://schemas.microsoft.com/office/powerpoint/2010/main" val="34320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1273" y="393407"/>
            <a:ext cx="8915400" cy="64645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我要順從我主命令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sun-than goa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歡喜為我主做工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choe-kang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go where you want me to go, dear Lord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O’er mountain or plain or sea,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78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2785" y="59109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只要講主交代的話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Chi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kau-tai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盡心致意去救人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Chin sim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lang.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say what You want me to say, dear Lord,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be what You want me to be.</a:t>
            </a:r>
          </a:p>
        </p:txBody>
      </p:sp>
    </p:spTree>
    <p:extLst>
      <p:ext uri="{BB962C8B-B14F-4D97-AF65-F5344CB8AC3E}">
        <p14:creationId xmlns:p14="http://schemas.microsoft.com/office/powerpoint/2010/main" val="247516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036" y="605696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主所吩咐當做的工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我要盡力做不停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bo-theng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</a:t>
            </a: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There’s surely somewhere a lowly place,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earth’s harvest fields so wide,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333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1789" y="637592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一生時日不敢亂用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m-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專心求主的光榮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kong-eng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Where I may labor thro’ life’s short day,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Jesus the Crucified,</a:t>
            </a:r>
          </a:p>
        </p:txBody>
      </p:sp>
    </p:spTree>
    <p:extLst>
      <p:ext uri="{BB962C8B-B14F-4D97-AF65-F5344CB8AC3E}">
        <p14:creationId xmlns:p14="http://schemas.microsoft.com/office/powerpoint/2010/main" val="867135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304" y="544602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工做清楚使主歡喜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chheng-chho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報答祂極大的愛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Po- tap   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toa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trusting my all unto thy care,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know Thou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lovest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me,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985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6290" y="59109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救主分派各項的工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hun-phai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hang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一生趁命令來行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beng-leng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lai-kia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do Thy will with a heart sincere,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be what you want me to be.</a:t>
            </a:r>
          </a:p>
        </p:txBody>
      </p:sp>
    </p:spTree>
    <p:extLst>
      <p:ext uri="{BB962C8B-B14F-4D97-AF65-F5344CB8AC3E}">
        <p14:creationId xmlns:p14="http://schemas.microsoft.com/office/powerpoint/2010/main" val="4155781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7802" y="196703"/>
            <a:ext cx="8915400" cy="64645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我要順從我主命令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sun-than goa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歡喜為我主做工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choe-kang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go where you want me to go, dear Lord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O’er mountain or plain or sea;</a:t>
            </a:r>
          </a:p>
        </p:txBody>
      </p:sp>
    </p:spTree>
    <p:extLst>
      <p:ext uri="{BB962C8B-B14F-4D97-AF65-F5344CB8AC3E}">
        <p14:creationId xmlns:p14="http://schemas.microsoft.com/office/powerpoint/2010/main" val="28210958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297" y="59109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只要講主交代的話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kau-tai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盡心致意去救人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Chin sim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lang.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say what You want me to say, dear Lord,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be what You want me to be.</a:t>
            </a:r>
          </a:p>
        </p:txBody>
      </p:sp>
    </p:spTree>
    <p:extLst>
      <p:ext uri="{BB962C8B-B14F-4D97-AF65-F5344CB8AC3E}">
        <p14:creationId xmlns:p14="http://schemas.microsoft.com/office/powerpoint/2010/main" val="347785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5526" y="636692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主欠用我在何所在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khiam-eng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so-chai,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或者到海洋彼邊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A-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 may not be on the mountain’s height,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Or over the stormy sea,</a:t>
            </a:r>
          </a:p>
        </p:txBody>
      </p:sp>
    </p:spTree>
    <p:extLst>
      <p:ext uri="{BB962C8B-B14F-4D97-AF65-F5344CB8AC3E}">
        <p14:creationId xmlns:p14="http://schemas.microsoft.com/office/powerpoint/2010/main" val="2016690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280" y="544601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或者當去危險戰場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A-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gui-hiam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chian-tiu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或是去高山嶺頂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A-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-nia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It may not be at the battle’s front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Lord will have need of me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4263" y="668589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聽見救主出聲在叫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叫我極卑賤的名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Kio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But if by a still, small voice He calls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paths I do not know,</a:t>
            </a:r>
          </a:p>
        </p:txBody>
      </p:sp>
    </p:spTree>
    <p:extLst>
      <p:ext uri="{BB962C8B-B14F-4D97-AF65-F5344CB8AC3E}">
        <p14:creationId xmlns:p14="http://schemas.microsoft.com/office/powerpoint/2010/main" val="3578486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808075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救主差遣我去何處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我願趁命令來行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beng-leng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lai-kia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answer, dear Lord, with my hand in Thine,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go where you want me to go.</a:t>
            </a:r>
          </a:p>
        </p:txBody>
      </p:sp>
    </p:spTree>
    <p:extLst>
      <p:ext uri="{BB962C8B-B14F-4D97-AF65-F5344CB8AC3E}">
        <p14:creationId xmlns:p14="http://schemas.microsoft.com/office/powerpoint/2010/main" val="883028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96703"/>
            <a:ext cx="8915400" cy="64645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我要順從我主命令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sun-than goa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歡喜為我主做工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goa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choe-kang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go where you want me to go, dear Lord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O’er mountain or plain or sea,</a:t>
            </a:r>
          </a:p>
        </p:txBody>
      </p:sp>
    </p:spTree>
    <p:extLst>
      <p:ext uri="{BB962C8B-B14F-4D97-AF65-F5344CB8AC3E}">
        <p14:creationId xmlns:p14="http://schemas.microsoft.com/office/powerpoint/2010/main" val="674257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1273" y="544602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只要講主交代的話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Chi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kau-tai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盡心致意去救人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Chin sim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lang.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say what You want me to say, dear Lord,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I’ll be what You want me to be.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021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4530" y="5901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現在有主奇妙福音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  u  Chu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ki-biau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欲我四處去報揚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Ai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</a:t>
            </a: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Perhaps today there are loving words,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Which Jesus would have me speak,</a:t>
            </a:r>
          </a:p>
        </p:txBody>
      </p:sp>
    </p:spTree>
    <p:extLst>
      <p:ext uri="{BB962C8B-B14F-4D97-AF65-F5344CB8AC3E}">
        <p14:creationId xmlns:p14="http://schemas.microsoft.com/office/powerpoint/2010/main" val="2140600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5775" y="668588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現在有人迷失路途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  u  lang  be- sit  lo  to,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當導他回來家中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to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may be now, in the paths of sin,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Some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wand’rer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whom I should seek</a:t>
            </a:r>
          </a:p>
        </p:txBody>
      </p:sp>
    </p:spTree>
    <p:extLst>
      <p:ext uri="{BB962C8B-B14F-4D97-AF65-F5344CB8AC3E}">
        <p14:creationId xmlns:p14="http://schemas.microsoft.com/office/powerpoint/2010/main" val="307121801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1032</TotalTime>
  <Words>935</Words>
  <Application>Microsoft Office PowerPoint</Application>
  <PresentationFormat>Widescreen</PresentationFormat>
  <Paragraphs>132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122</cp:revision>
  <dcterms:created xsi:type="dcterms:W3CDTF">2020-01-10T06:25:13Z</dcterms:created>
  <dcterms:modified xsi:type="dcterms:W3CDTF">2020-12-03T06:30:23Z</dcterms:modified>
</cp:coreProperties>
</file>